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handoutMasterIdLst>
    <p:handoutMasterId r:id="rId15"/>
  </p:handoutMasterIdLst>
  <p:sldIdLst>
    <p:sldId id="263" r:id="rId5"/>
    <p:sldId id="257" r:id="rId6"/>
    <p:sldId id="262" r:id="rId7"/>
    <p:sldId id="258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04" autoAdjust="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234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C2751-278C-4682-9C3F-0FF7B4FCFAE7}" type="datetimeFigureOut">
              <a:rPr lang="en-US" smtClean="0"/>
              <a:t>4/27/2023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86890-466E-41CD-A28A-B1EBDF22CA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94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F0845-D09E-4AF9-9623-EA7EA0297EF3}" type="datetimeFigureOut">
              <a:rPr lang="en-US" smtClean="0"/>
              <a:t>4/27/2023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CD11A-EED3-40CE-98A3-28FEE84867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160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543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693A-2307-4FDC-9539-08DC9083DDED}" type="datetime1">
              <a:rPr lang="en-US" smtClean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0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E1C1-C26F-4479-A8BD-144B4C139DA5}" type="datetime1">
              <a:rPr lang="en-US" smtClean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94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9738"/>
            <a:ext cx="10515600" cy="2862262"/>
          </a:xfrm>
        </p:spPr>
        <p:txBody>
          <a:bodyPr anchor="b"/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9E61-C2D6-49AB-83F2-8FC9FEFBDAFD}" type="datetime1">
              <a:rPr lang="en-US" smtClean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27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baseline="0" noProof="0" dirty="0" smtClean="0">
                <a:solidFill>
                  <a:schemeClr val="bg1"/>
                </a:solidFill>
              </a:defRPr>
            </a:lvl1pPr>
            <a:lvl2pPr>
              <a:defRPr lang="en-US" baseline="0" noProof="0" dirty="0" smtClean="0">
                <a:solidFill>
                  <a:schemeClr val="bg1"/>
                </a:solidFill>
              </a:defRPr>
            </a:lvl2pPr>
            <a:lvl3pPr>
              <a:defRPr lang="en-US" baseline="0" noProof="0" dirty="0" smtClean="0">
                <a:solidFill>
                  <a:schemeClr val="bg1"/>
                </a:solidFill>
              </a:defRPr>
            </a:lvl3pPr>
            <a:lvl4pPr>
              <a:defRPr lang="en-US" baseline="0" noProof="0" dirty="0" smtClean="0">
                <a:solidFill>
                  <a:schemeClr val="bg1"/>
                </a:solidFill>
              </a:defRPr>
            </a:lvl4pPr>
            <a:lvl5pPr>
              <a:defRPr lang="en-US" baseline="0" noProof="0" dirty="0" smtClean="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650524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E74F-367A-4D3C-8AA7-FA60CCA05EAE}" type="datetime1">
              <a:rPr lang="en-US" smtClean="0"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30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9150"/>
            <a:ext cx="10094976" cy="11521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753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656753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E3F9C-6465-4987-8E4E-615CFD4753AA}" type="datetime1">
              <a:rPr lang="en-US" smtClean="0"/>
              <a:t>4/27/2023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66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9EFD6-3C20-43C6-9E75-1A9D48D9576F}" type="datetime1">
              <a:rPr lang="en-US" smtClean="0"/>
              <a:t>4/27/2023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858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3D5A-A484-46EE-9DC8-9A16BFF8327E}" type="datetime1">
              <a:rPr lang="en-US" smtClean="0"/>
              <a:t>4/27/2023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05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00600" y="987425"/>
            <a:ext cx="5753100" cy="4613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87BC8-78D1-4FEB-9D4F-E22E45CC04F7}" type="datetime1">
              <a:rPr lang="en-US" smtClean="0"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2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800600" y="987425"/>
            <a:ext cx="5753100" cy="4613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68210-870C-4A62-9D1B-4B25162550AB}" type="datetime1">
              <a:rPr lang="en-US" smtClean="0"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57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1EA7-B10E-4739-92FE-8993461CC0B7}" type="datetime1">
              <a:rPr lang="en-US" smtClean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4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91661"/>
            <a:ext cx="2628900" cy="49090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91661"/>
            <a:ext cx="7734300" cy="49090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DC13F-2D2A-49BA-966D-6530A12E7C15}" type="datetime1">
              <a:rPr lang="en-US" smtClean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50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150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096500" cy="3778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0CABDA2-EB00-4A4D-86B7-63E286A484E5}" type="datetime1">
              <a:rPr lang="en-US" smtClean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E5B29C50-D6F1-4DB6-9B68-F4CD3996E9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8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1" kern="1200" cap="none" spc="0">
          <a:ln w="12700" cmpd="sng">
            <a:noFill/>
            <a:prstDash val="solid"/>
          </a:ln>
          <a:solidFill>
            <a:schemeClr val="accent4">
              <a:lumMod val="50000"/>
            </a:schemeClr>
          </a:solidFill>
          <a:effectLst>
            <a:outerShdw blurRad="38100" dist="38100" dir="2700000" algn="tl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288" userDrawn="1">
          <p15:clr>
            <a:srgbClr val="F26B43"/>
          </p15:clr>
        </p15:guide>
        <p15:guide id="3" pos="6648" userDrawn="1">
          <p15:clr>
            <a:srgbClr val="F26B43"/>
          </p15:clr>
        </p15:guide>
        <p15:guide id="4" orient="horz" pos="3528" userDrawn="1">
          <p15:clr>
            <a:srgbClr val="F26B43"/>
          </p15:clr>
        </p15:guide>
        <p15:guide id="5" orient="horz" pos="1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4017D-F7B1-79FD-217A-44ECE66D3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CBBE5-D268-4CD8-421E-9A4099252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052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50701"/>
            <a:ext cx="9144000" cy="2387600"/>
          </a:xfrm>
        </p:spPr>
        <p:txBody>
          <a:bodyPr>
            <a:normAutofit/>
          </a:bodyPr>
          <a:lstStyle/>
          <a:p>
            <a:r>
              <a:rPr lang="en-US" sz="11500" dirty="0"/>
              <a:t>2 Kings 18:1-6</a:t>
            </a:r>
          </a:p>
        </p:txBody>
      </p:sp>
    </p:spTree>
    <p:extLst>
      <p:ext uri="{BB962C8B-B14F-4D97-AF65-F5344CB8AC3E}">
        <p14:creationId xmlns:p14="http://schemas.microsoft.com/office/powerpoint/2010/main" val="19908815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3623" y="1178133"/>
            <a:ext cx="9144000" cy="3445142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11500" dirty="0"/>
              <a:t>What made Hezekiah Great?</a:t>
            </a:r>
          </a:p>
        </p:txBody>
      </p:sp>
    </p:spTree>
    <p:extLst>
      <p:ext uri="{BB962C8B-B14F-4D97-AF65-F5344CB8AC3E}">
        <p14:creationId xmlns:p14="http://schemas.microsoft.com/office/powerpoint/2010/main" val="594276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9000" contrast="71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4"/>
            <a:ext cx="10096500" cy="821538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NOT HIS PARENTS-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401510"/>
            <a:ext cx="10096500" cy="467455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sz="2800" dirty="0"/>
              <a:t>Father Ahaz- one of the Worst kings – 2 Kings 16:2-4</a:t>
            </a:r>
          </a:p>
          <a:p>
            <a:pPr lvl="1"/>
            <a:r>
              <a:rPr lang="en-US" sz="2800" dirty="0"/>
              <a:t>Each person must account for themselves – Romans 14:12</a:t>
            </a:r>
            <a:endParaRPr lang="en-US" sz="4000" b="1" dirty="0"/>
          </a:p>
          <a:p>
            <a:pPr marL="0" indent="0">
              <a:buNone/>
            </a:pPr>
            <a:r>
              <a:rPr kumimoji="0" lang="en-US" sz="48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NOT HIS CHILDREN-</a:t>
            </a:r>
            <a:endParaRPr lang="en-US" b="1" dirty="0">
              <a:solidFill>
                <a:schemeClr val="bg2"/>
              </a:solidFill>
            </a:endParaRPr>
          </a:p>
          <a:p>
            <a:pPr lvl="1"/>
            <a:r>
              <a:rPr lang="en-US" sz="2800" dirty="0"/>
              <a:t>Manasseh one of the most wicked kings – 2 Kings 21</a:t>
            </a:r>
          </a:p>
          <a:p>
            <a:pPr lvl="1"/>
            <a:r>
              <a:rPr lang="en-US" sz="2800" dirty="0"/>
              <a:t>Manasseh had a righteous father, and fell far below him!</a:t>
            </a:r>
          </a:p>
          <a:p>
            <a:pPr marL="0" indent="0">
              <a:buNone/>
            </a:pPr>
            <a:r>
              <a:rPr kumimoji="0" lang="en-US" sz="48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NOT HIS AGE-</a:t>
            </a:r>
            <a:endParaRPr lang="en-US" sz="3600" b="1" dirty="0"/>
          </a:p>
          <a:p>
            <a:pPr lvl="1"/>
            <a:r>
              <a:rPr lang="en-US" sz="2800" dirty="0"/>
              <a:t>Ascended the throne at 25 years old!  2 Kings 18:2</a:t>
            </a:r>
          </a:p>
          <a:p>
            <a:pPr lvl="1"/>
            <a:r>
              <a:rPr lang="en-US" sz="2800" dirty="0"/>
              <a:t>Grey hair on the head, does not mean as much as grey matter between the ears!</a:t>
            </a:r>
          </a:p>
        </p:txBody>
      </p:sp>
    </p:spTree>
    <p:extLst>
      <p:ext uri="{BB962C8B-B14F-4D97-AF65-F5344CB8AC3E}">
        <p14:creationId xmlns:p14="http://schemas.microsoft.com/office/powerpoint/2010/main" val="566857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2000" contrast="3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4"/>
            <a:ext cx="10096500" cy="821538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NOT HIS PRIDE-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401510"/>
            <a:ext cx="10798404" cy="4980436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sz="2800" dirty="0"/>
              <a:t>It was the weakness that brought his downfall – 2 Kings 29:12,13</a:t>
            </a:r>
          </a:p>
          <a:p>
            <a:pPr lvl="1"/>
            <a:r>
              <a:rPr lang="en-US" sz="2800" dirty="0"/>
              <a:t>Proverbs 16:18; 1 John 2:16</a:t>
            </a:r>
            <a:endParaRPr lang="en-US" sz="4000" b="1" dirty="0"/>
          </a:p>
          <a:p>
            <a:pPr marL="0" indent="0" algn="ctr">
              <a:buNone/>
            </a:pPr>
            <a:r>
              <a:rPr kumimoji="0" lang="en-US" sz="43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WHAT WAS IT THAT MADE HEZEKIAH</a:t>
            </a:r>
            <a:r>
              <a:rPr kumimoji="0" lang="en-US" sz="4300" b="1" i="0" u="none" strike="noStrike" kern="1200" cap="none" spc="0" normalizeH="0" noProof="0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 GREAT?</a:t>
            </a:r>
          </a:p>
          <a:p>
            <a:pPr marL="0" indent="0">
              <a:buNone/>
            </a:pPr>
            <a:r>
              <a:rPr lang="en-US" sz="3900" b="1" dirty="0">
                <a:solidFill>
                  <a:schemeClr val="bg2"/>
                </a:solidFill>
              </a:rPr>
              <a:t>HE DID WHAT WAS RIGHT IN THE SIGHT OF THE LORD-</a:t>
            </a:r>
            <a:endParaRPr lang="en-US" b="1" dirty="0">
              <a:solidFill>
                <a:schemeClr val="bg2"/>
              </a:solidFill>
            </a:endParaRPr>
          </a:p>
          <a:p>
            <a:pPr lvl="1"/>
            <a:r>
              <a:rPr lang="en-US" sz="2800" dirty="0"/>
              <a:t>Galatians 1:10</a:t>
            </a:r>
          </a:p>
          <a:p>
            <a:pPr marL="0" indent="0">
              <a:buNone/>
            </a:pPr>
            <a:r>
              <a:rPr kumimoji="0" lang="en-US" sz="43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LOYAL</a:t>
            </a:r>
            <a:r>
              <a:rPr kumimoji="0" lang="en-US" sz="4300" b="1" i="0" u="none" strike="noStrike" kern="1200" cap="none" spc="0" normalizeH="0" noProof="0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 AND UNCOMPROMISING-</a:t>
            </a:r>
            <a:endParaRPr lang="en-US" sz="3500" b="1" dirty="0"/>
          </a:p>
          <a:p>
            <a:pPr lvl="1"/>
            <a:r>
              <a:rPr lang="en-US" sz="2800" dirty="0"/>
              <a:t>Destroyed IDOLATRY and CLEANSED the Temple- 2 Kings 18:4; 2Chronicles 29:3-11</a:t>
            </a:r>
          </a:p>
          <a:p>
            <a:pPr lvl="1"/>
            <a:r>
              <a:rPr lang="en-US" sz="2800" dirty="0"/>
              <a:t>We need more Hezekiah’s today- Such loyalty to God is DESPERATLY NEEDED!</a:t>
            </a:r>
          </a:p>
        </p:txBody>
      </p:sp>
    </p:spTree>
    <p:extLst>
      <p:ext uri="{BB962C8B-B14F-4D97-AF65-F5344CB8AC3E}">
        <p14:creationId xmlns:p14="http://schemas.microsoft.com/office/powerpoint/2010/main" val="3368019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2000" contrast="3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4"/>
            <a:ext cx="10096500" cy="821538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HE WAS A MAN OF ACTION-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401510"/>
            <a:ext cx="10798404" cy="4980436"/>
          </a:xfrm>
        </p:spPr>
        <p:txBody>
          <a:bodyPr>
            <a:normAutofit fontScale="92500"/>
          </a:bodyPr>
          <a:lstStyle/>
          <a:p>
            <a:pPr lvl="1"/>
            <a:r>
              <a:rPr lang="en-US" sz="3200" dirty="0"/>
              <a:t>Immediately he set about to do his work!  2 Chronicles 29:2,36</a:t>
            </a:r>
          </a:p>
          <a:p>
            <a:pPr lvl="1"/>
            <a:r>
              <a:rPr lang="en-US" sz="3200" dirty="0"/>
              <a:t>He did not FALTER in INDECISION</a:t>
            </a:r>
          </a:p>
          <a:p>
            <a:pPr lvl="1"/>
            <a:r>
              <a:rPr lang="en-US" sz="3200" dirty="0"/>
              <a:t>Many today are LOST because of INDECISION!</a:t>
            </a:r>
          </a:p>
          <a:p>
            <a:pPr marL="0" indent="0">
              <a:buNone/>
            </a:pPr>
            <a:r>
              <a:rPr lang="en-US" sz="4300" b="1" dirty="0">
                <a:solidFill>
                  <a:schemeClr val="bg2"/>
                </a:solidFill>
              </a:rPr>
              <a:t>HE TRUSTED IN THE GOD OF ISRAEL-</a:t>
            </a:r>
            <a:endParaRPr lang="en-US" b="1" dirty="0">
              <a:solidFill>
                <a:schemeClr val="bg2"/>
              </a:solidFill>
            </a:endParaRPr>
          </a:p>
          <a:p>
            <a:pPr lvl="1"/>
            <a:r>
              <a:rPr lang="en-US" sz="3200" dirty="0"/>
              <a:t>2 Kings 18:5</a:t>
            </a:r>
          </a:p>
          <a:p>
            <a:pPr lvl="1"/>
            <a:r>
              <a:rPr lang="en-US" sz="3200" dirty="0"/>
              <a:t>Proverbs 3:5</a:t>
            </a:r>
          </a:p>
          <a:p>
            <a:pPr marL="0" indent="0">
              <a:buNone/>
            </a:pPr>
            <a:r>
              <a:rPr kumimoji="0" lang="en-US" sz="43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HELD TO THE</a:t>
            </a:r>
            <a:r>
              <a:rPr kumimoji="0" lang="en-US" sz="4300" b="1" i="0" u="none" strike="noStrike" kern="1200" cap="none" spc="0" normalizeH="0" noProof="0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 LORD- DID NOT DEPART-</a:t>
            </a:r>
            <a:endParaRPr lang="en-US" sz="3500" b="1" dirty="0"/>
          </a:p>
          <a:p>
            <a:pPr lvl="1"/>
            <a:r>
              <a:rPr lang="en-US" sz="3200" dirty="0"/>
              <a:t>2 Kings 18:6</a:t>
            </a:r>
          </a:p>
        </p:txBody>
      </p:sp>
    </p:spTree>
    <p:extLst>
      <p:ext uri="{BB962C8B-B14F-4D97-AF65-F5344CB8AC3E}">
        <p14:creationId xmlns:p14="http://schemas.microsoft.com/office/powerpoint/2010/main" val="23798534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2000" contrast="3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4"/>
            <a:ext cx="10096500" cy="821538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KEPT COMMANDMENTS-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401510"/>
            <a:ext cx="10798404" cy="4980436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3600" dirty="0"/>
              <a:t>Ecclesiastes 12:13 “Fear God and keep His commandments”</a:t>
            </a:r>
          </a:p>
          <a:p>
            <a:pPr lvl="1"/>
            <a:r>
              <a:rPr lang="en-US" sz="3600" dirty="0"/>
              <a:t>John 14:15</a:t>
            </a:r>
          </a:p>
          <a:p>
            <a:pPr lvl="1"/>
            <a:r>
              <a:rPr lang="en-US" sz="3600" dirty="0"/>
              <a:t>If we love God and Christ, we will keep the commandments contained in the New Testament</a:t>
            </a:r>
          </a:p>
          <a:p>
            <a:pPr marL="0" indent="0">
              <a:buNone/>
            </a:pPr>
            <a:r>
              <a:rPr lang="en-US" sz="4300" b="1" dirty="0">
                <a:solidFill>
                  <a:schemeClr val="bg2"/>
                </a:solidFill>
              </a:rPr>
              <a:t>PRAYERFUL MAN-</a:t>
            </a:r>
            <a:endParaRPr lang="en-US" b="1" dirty="0">
              <a:solidFill>
                <a:schemeClr val="bg2"/>
              </a:solidFill>
            </a:endParaRPr>
          </a:p>
          <a:p>
            <a:pPr lvl="1"/>
            <a:r>
              <a:rPr lang="en-US" sz="3600" dirty="0"/>
              <a:t>2 Kings 19:14-19</a:t>
            </a:r>
          </a:p>
          <a:p>
            <a:pPr lvl="1"/>
            <a:r>
              <a:rPr lang="en-US" sz="3600" dirty="0"/>
              <a:t>2 Kings 20:1-3</a:t>
            </a:r>
          </a:p>
        </p:txBody>
      </p:sp>
    </p:spTree>
    <p:extLst>
      <p:ext uri="{BB962C8B-B14F-4D97-AF65-F5344CB8AC3E}">
        <p14:creationId xmlns:p14="http://schemas.microsoft.com/office/powerpoint/2010/main" val="314561916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9000" contrast="71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456461"/>
            <a:ext cx="10096500" cy="297253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dirty="0">
                <a:solidFill>
                  <a:schemeClr val="bg1"/>
                </a:solidFill>
              </a:rPr>
              <a:t>STRANGE THE THINGS PEOPLE CALL GREATNESS TODAY WERE NOT WHAT WE FOUND IN THE TRULY GREAT MAN OF GOD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3612333"/>
            <a:ext cx="10096500" cy="24637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/>
                <a:ea typeface="+mj-ea"/>
                <a:cs typeface="+mj-cs"/>
              </a:rPr>
              <a:t>WHAT ABOUT YOU?</a:t>
            </a:r>
          </a:p>
          <a:p>
            <a:pPr marL="0" indent="0" algn="ctr">
              <a:buNone/>
            </a:pPr>
            <a:r>
              <a:rPr lang="en-US" sz="4800" b="1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/>
                <a:ea typeface="+mj-ea"/>
                <a:cs typeface="+mj-cs"/>
              </a:rPr>
              <a:t>COULD YOU BE CONSIDERED GREAT IN THE SIGHT OF GOD?</a:t>
            </a:r>
            <a:endParaRPr lang="en-US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4133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9000" contrast="71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303699" y="456461"/>
            <a:ext cx="9250000" cy="578137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8000" dirty="0">
                <a:solidFill>
                  <a:schemeClr val="bg1"/>
                </a:solidFill>
              </a:rPr>
              <a:t>ARE YOU FOLLOWING IN THE STEPS OF TRUE GREATNESS?</a:t>
            </a:r>
            <a:endParaRPr lang="en-US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1469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ertical Lexicon design templat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tx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ertical lexicon design slides.potx" id="{49C7086D-B6BF-42C9-B2E9-7A6F5A963EAA}" vid="{839E83B1-FF0C-49E8-8563-59D864F05AE3}"/>
    </a:ext>
  </a:extLst>
</a:theme>
</file>

<file path=ppt/theme/theme2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4BEBB951-DE64-4CB8-9E1C-184A357AD7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EEE0F9-7BC9-4998-8617-7CC115AD97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1BD8E5-A18E-435C-B431-90A6B59F4B6F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Vertical lexicon design slides</Template>
  <TotalTime>88</TotalTime>
  <Words>298</Words>
  <Application>Microsoft Office PowerPoint</Application>
  <PresentationFormat>Widescreen</PresentationFormat>
  <Paragraphs>42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Vertical Lexicon design template</vt:lpstr>
      <vt:lpstr>PowerPoint Presentation</vt:lpstr>
      <vt:lpstr>2 Kings 18:1-6</vt:lpstr>
      <vt:lpstr>What made Hezekiah Great?</vt:lpstr>
      <vt:lpstr>NOT HIS PARENTS-</vt:lpstr>
      <vt:lpstr>NOT HIS PRIDE-</vt:lpstr>
      <vt:lpstr>HE WAS A MAN OF ACTION-</vt:lpstr>
      <vt:lpstr>KEPT COMMANDMENTS-</vt:lpstr>
      <vt:lpstr>STRANGE THE THINGS PEOPLE CALL GREATNESS TODAY WERE NOT WHAT WE FOUND IN THE TRULY GREAT MAN OF GOD</vt:lpstr>
      <vt:lpstr>ARE YOU FOLLOWING IN THE STEPS OF TRUE GREATNESS?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Gailen Evans</dc:creator>
  <cp:lastModifiedBy>Gailen Evans</cp:lastModifiedBy>
  <cp:revision>8</cp:revision>
  <dcterms:created xsi:type="dcterms:W3CDTF">2023-04-27T23:44:09Z</dcterms:created>
  <dcterms:modified xsi:type="dcterms:W3CDTF">2023-04-28T01:12:21Z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